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3.xml" ContentType="application/vnd.openxmlformats-officedocument.them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6" r:id="rId4"/>
    <p:sldMasterId id="2147483732" r:id="rId5"/>
  </p:sldMasterIdLst>
  <p:notesMasterIdLst>
    <p:notesMasterId r:id="rId10"/>
  </p:notesMasterIdLst>
  <p:sldIdLst>
    <p:sldId id="12602" r:id="rId6"/>
    <p:sldId id="12609" r:id="rId7"/>
    <p:sldId id="340" r:id="rId8"/>
    <p:sldId id="12603" r:id="rId9"/>
  </p:sldIdLst>
  <p:sldSz cx="9144000" cy="5149850"/>
  <p:notesSz cx="9144000" cy="514985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5D4"/>
    <a:srgbClr val="FF00FF"/>
    <a:srgbClr val="3D006B"/>
    <a:srgbClr val="000000"/>
    <a:srgbClr val="FDBB2F"/>
    <a:srgbClr val="00529B"/>
    <a:srgbClr val="4B4B4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448418E-E646-4C60-B222-B70CBB856029}" v="46" dt="2021-07-01T22:38:46.233"/>
    <p1510:client id="{35F5E769-DDCD-43D0-A3D2-6BCB2376772A}" v="21" dt="2021-07-01T22:45:06.666"/>
    <p1510:client id="{453E2C8E-7690-4EE7-8752-3319C9D84F9C}" v="834" dt="2021-07-01T07:24:21.188"/>
    <p1510:client id="{5C3142D0-107B-4128-AC8B-DD48C3BFE836}" v="505" dt="2021-07-01T00:09:57.647"/>
    <p1510:client id="{6036B988-8E25-4806-BB5D-45879C99746E}" v="708" dt="2021-07-01T03:41:13.107"/>
    <p1510:client id="{66B46099-9B4B-44C9-96E6-BD29FCCC3047}" v="59" dt="2021-07-01T03:18:58.009"/>
    <p1510:client id="{687FB405-92F6-457F-AC59-AC30CDAF615D}" v="2577" dt="2021-07-02T00:44:06.890"/>
    <p1510:client id="{6A3779B7-F1F7-4939-B0F1-25A4B75ED4B3}" v="519" dt="2021-07-01T22:35:16.490"/>
    <p1510:client id="{8609785F-0FD3-4C40-B6CB-80781975EA86}" v="39" dt="2021-07-01T22:20:28.370"/>
    <p1510:client id="{875BD98F-57BB-46C7-8DFC-0D708D65D8A0}" v="67" dt="2021-07-01T22:32:31.804"/>
    <p1510:client id="{A8F2596B-A946-4323-A576-BD6307A7C67B}" v="4" dt="2021-07-01T06:39:32.968"/>
    <p1510:client id="{CBA6A582-91FC-42E5-A96F-7294EE9BE861}" v="1590" dt="2021-07-01T23:30:07.801"/>
    <p1510:client id="{E00CFDB1-B023-4345-8418-9BCFF8D1B2B6}" v="659" dt="2021-07-01T06:09:16.363"/>
    <p1510:client id="{EAC21976-3BF1-4B24-964A-912238C8C548}" v="24" dt="2021-07-01T23:38:15.715"/>
  </p1510:revLst>
</p1510:revInfo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22838BEF-8BB2-4498-84A7-C5851F593DF1}" styleName="Medium Style 4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5A111915-BE36-4E01-A7E5-04B1672EAD32}" styleName="Light Style 2 - Ac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27" d="100"/>
          <a:sy n="127" d="100"/>
        </p:scale>
        <p:origin x="108" y="164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3.xml"/><Relationship Id="rId13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2.xml"/><Relationship Id="rId12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presProps" Target="presProps.xml"/><Relationship Id="rId5" Type="http://schemas.openxmlformats.org/officeDocument/2006/relationships/slideMaster" Target="slideMasters/slideMaster2.xml"/><Relationship Id="rId15" Type="http://schemas.microsoft.com/office/2015/10/relationships/revisionInfo" Target="revisionInfo.xml"/><Relationship Id="rId10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258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AB5CE8-A45D-4F74-948F-78D6F82181E3}" type="datetimeFigureOut">
              <a:rPr lang="en-AU" smtClean="0"/>
              <a:t>12/07/2021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030538" y="644525"/>
            <a:ext cx="3082925" cy="17367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2478088"/>
            <a:ext cx="7315200" cy="20288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4891088"/>
            <a:ext cx="396240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4891088"/>
            <a:ext cx="3962400" cy="25876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D53A3D-2C45-40DA-9C55-D4564C7E921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409482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2.xml"/><Relationship Id="rId6" Type="http://schemas.openxmlformats.org/officeDocument/2006/relationships/image" Target="../media/image4.png"/><Relationship Id="rId5" Type="http://schemas.openxmlformats.org/officeDocument/2006/relationships/image" Target="../media/image3.svg"/><Relationship Id="rId4" Type="http://schemas.openxmlformats.org/officeDocument/2006/relationships/image" Target="../media/image2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3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4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5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6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7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8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slideMaster" Target="../slideMasters/slideMaster2.xml"/><Relationship Id="rId1" Type="http://schemas.openxmlformats.org/officeDocument/2006/relationships/tags" Target="../tags/tag9.xml"/><Relationship Id="rId6" Type="http://schemas.openxmlformats.org/officeDocument/2006/relationships/image" Target="../media/image3.svg"/><Relationship Id="rId5" Type="http://schemas.openxmlformats.org/officeDocument/2006/relationships/image" Target="../media/image2.png"/><Relationship Id="rId4" Type="http://schemas.openxmlformats.org/officeDocument/2006/relationships/image" Target="../media/image8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A2BD704-6AC1-A44A-B3BC-0DE984D70A9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43000" y="842811"/>
            <a:ext cx="6858000" cy="1792911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3C194DC-6449-E043-BD12-E59FA995E3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143000" y="2704864"/>
            <a:ext cx="6858000" cy="1243355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6492EC-327C-BE45-98AA-8E1520A606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F7CBE9D-3F48-564B-83AC-8A859309B8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693126-ECD5-1B47-8C98-0B90A78025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5577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C5B87-1E38-794B-BC69-684A68C24C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25B5883-5011-E346-80A2-7FDACA29B2A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380DB32-B65A-A94E-B16A-C8B563049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86EF86-21CA-424B-AF76-9A4D24F493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7BBCA8-B5A6-B041-8180-9D8CBDA369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13247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DB52807-3074-BF47-AB4F-4D6D02A1197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6543675" y="274182"/>
            <a:ext cx="1971675" cy="436426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0D3187E-7233-0E44-9F79-904D48D5B12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628650" y="274182"/>
            <a:ext cx="5800725" cy="436426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F75275-B0B3-9E4B-9BA1-B164CDF2307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464765-E623-AC40-90CE-69BDC295CD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E52EA2-2A25-9E46-94FA-C7903EB518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59705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89997E69-0629-9042-8C5C-4AC70C29CC3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9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B489E105-2C6A-A545-969C-1C0C4262614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59690" y="2179111"/>
            <a:ext cx="3549913" cy="987409"/>
          </a:xfrm>
        </p:spPr>
        <p:txBody>
          <a:bodyPr anchor="b">
            <a:normAutofit/>
          </a:bodyPr>
          <a:lstStyle>
            <a:lvl1pPr algn="r">
              <a:defRPr sz="2698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67C63AB-31E3-8040-A44E-B65889CE95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46727" y="3421886"/>
            <a:ext cx="3340205" cy="249690"/>
          </a:xfrm>
        </p:spPr>
        <p:txBody>
          <a:bodyPr>
            <a:normAutofit/>
          </a:bodyPr>
          <a:lstStyle>
            <a:lvl1pPr marL="0" indent="0" algn="r">
              <a:buNone/>
              <a:defRPr sz="1349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583" indent="0" algn="ctr">
              <a:buNone/>
              <a:defRPr sz="1499"/>
            </a:lvl2pPr>
            <a:lvl3pPr marL="685166" indent="0" algn="ctr">
              <a:buNone/>
              <a:defRPr sz="1349"/>
            </a:lvl3pPr>
            <a:lvl4pPr marL="1027748" indent="0" algn="ctr">
              <a:buNone/>
              <a:defRPr sz="1199"/>
            </a:lvl4pPr>
            <a:lvl5pPr marL="1370331" indent="0" algn="ctr">
              <a:buNone/>
              <a:defRPr sz="1199"/>
            </a:lvl5pPr>
            <a:lvl6pPr marL="1712914" indent="0" algn="ctr">
              <a:buNone/>
              <a:defRPr sz="1199"/>
            </a:lvl6pPr>
            <a:lvl7pPr marL="2055497" indent="0" algn="ctr">
              <a:buNone/>
              <a:defRPr sz="1199"/>
            </a:lvl7pPr>
            <a:lvl8pPr marL="2398080" indent="0" algn="ctr">
              <a:buNone/>
              <a:defRPr sz="1199"/>
            </a:lvl8pPr>
            <a:lvl9pPr marL="2740663" indent="0" algn="ctr">
              <a:buNone/>
              <a:defRPr sz="1199"/>
            </a:lvl9pPr>
          </a:lstStyle>
          <a:p>
            <a:r>
              <a:rPr lang="en-US"/>
              <a:t>Click to edit Master subtitle style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1DA1663-12CD-D84E-BE65-A60A64DBE306}"/>
              </a:ext>
            </a:extLst>
          </p:cNvPr>
          <p:cNvCxnSpPr/>
          <p:nvPr userDrawn="1"/>
        </p:nvCxnSpPr>
        <p:spPr>
          <a:xfrm flipH="1">
            <a:off x="5611093" y="3348112"/>
            <a:ext cx="3102158" cy="0"/>
          </a:xfrm>
          <a:prstGeom prst="line">
            <a:avLst/>
          </a:prstGeom>
          <a:ln>
            <a:solidFill>
              <a:srgbClr val="4A25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B02CE1AC-2002-0D4E-A354-9B8FF1035B3C}"/>
              </a:ext>
            </a:extLst>
          </p:cNvPr>
          <p:cNvCxnSpPr/>
          <p:nvPr userDrawn="1"/>
        </p:nvCxnSpPr>
        <p:spPr>
          <a:xfrm flipH="1">
            <a:off x="5611093" y="3711297"/>
            <a:ext cx="3102158" cy="0"/>
          </a:xfrm>
          <a:prstGeom prst="line">
            <a:avLst/>
          </a:prstGeom>
          <a:ln>
            <a:solidFill>
              <a:srgbClr val="4A257D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9" name="Group 8">
            <a:extLst>
              <a:ext uri="{FF2B5EF4-FFF2-40B4-BE49-F238E27FC236}">
                <a16:creationId xmlns:a16="http://schemas.microsoft.com/office/drawing/2014/main" id="{730BD668-840C-485E-B1AC-1C79DA0FCD2D}"/>
              </a:ext>
            </a:extLst>
          </p:cNvPr>
          <p:cNvGrpSpPr/>
          <p:nvPr userDrawn="1"/>
        </p:nvGrpSpPr>
        <p:grpSpPr>
          <a:xfrm>
            <a:off x="5306785" y="4021690"/>
            <a:ext cx="1252266" cy="821723"/>
            <a:chOff x="7075714" y="5355641"/>
            <a:chExt cx="1669687" cy="1094280"/>
          </a:xfrm>
        </p:grpSpPr>
        <p:pic>
          <p:nvPicPr>
            <p:cNvPr id="5" name="Graphic 4" descr="Cheers">
              <a:extLst>
                <a:ext uri="{FF2B5EF4-FFF2-40B4-BE49-F238E27FC236}">
                  <a16:creationId xmlns:a16="http://schemas.microsoft.com/office/drawing/2014/main" id="{007C705A-CA40-4935-8A25-B159411709DF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7413171" y="5682478"/>
              <a:ext cx="767443" cy="767443"/>
            </a:xfrm>
            <a:prstGeom prst="rect">
              <a:avLst/>
            </a:prstGeom>
          </p:spPr>
        </p:pic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AA383ED0-5618-4D15-8898-35F76B8767CC}"/>
                </a:ext>
              </a:extLst>
            </p:cNvPr>
            <p:cNvSpPr txBox="1"/>
            <p:nvPr userDrawn="1"/>
          </p:nvSpPr>
          <p:spPr>
            <a:xfrm>
              <a:off x="7075714" y="5355641"/>
              <a:ext cx="1669687" cy="39961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135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  <p:pic>
        <p:nvPicPr>
          <p:cNvPr id="12" name="Picture 11">
            <a:extLst>
              <a:ext uri="{FF2B5EF4-FFF2-40B4-BE49-F238E27FC236}">
                <a16:creationId xmlns:a16="http://schemas.microsoft.com/office/drawing/2014/main" id="{4393CBBD-A9C9-48E5-9C70-C4F7FE7FEB0A}"/>
              </a:ext>
            </a:extLst>
          </p:cNvPr>
          <p:cNvPicPr>
            <a:picLocks noChangeAspect="1"/>
          </p:cNvPicPr>
          <p:nvPr userDrawn="1"/>
        </p:nvPicPr>
        <p:blipFill>
          <a:blip r:embed="rId6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2282" y="3248185"/>
            <a:ext cx="1093562" cy="1187384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36ABB01C-6A43-4D4B-9066-215C4B9D1ED0}"/>
              </a:ext>
            </a:extLst>
          </p:cNvPr>
          <p:cNvSpPr txBox="1"/>
          <p:nvPr userDrawn="1"/>
        </p:nvSpPr>
        <p:spPr>
          <a:xfrm>
            <a:off x="7034647" y="4789769"/>
            <a:ext cx="2008883" cy="20774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AU" sz="750" b="1" i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Teaming with Accenture, Infosys &amp; SAP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16399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FA220251-F1D2-AE49-AB87-968BFFDDF24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7469"/>
            <a:ext cx="9144000" cy="514985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28A51A-D259-134F-8BFF-E7EB59419C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183"/>
            <a:ext cx="6603423" cy="769975"/>
          </a:xfrm>
        </p:spPr>
        <p:txBody>
          <a:bodyPr>
            <a:normAutofit/>
          </a:bodyPr>
          <a:lstStyle>
            <a:lvl1pPr>
              <a:defRPr sz="2098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9BCC4A1-6C3F-7646-8A95-29F3681E20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28650" y="1174383"/>
            <a:ext cx="7886700" cy="3004334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EA9BBE-4C20-A848-A2C6-D6DEC76FB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CB58FA-B57B-CD46-9630-611DA84803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AAC6452-5FCE-4B3F-928F-FF6243AE24B2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81566" y="973349"/>
            <a:ext cx="3316328" cy="3600848"/>
          </a:xfrm>
          <a:prstGeom prst="rect">
            <a:avLst/>
          </a:prstGeom>
        </p:spPr>
      </p:pic>
      <p:grpSp>
        <p:nvGrpSpPr>
          <p:cNvPr id="4" name="Group 3">
            <a:extLst>
              <a:ext uri="{FF2B5EF4-FFF2-40B4-BE49-F238E27FC236}">
                <a16:creationId xmlns:a16="http://schemas.microsoft.com/office/drawing/2014/main" id="{73137C12-7360-48BB-A0FF-59B062F991A6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14" name="Graphic 13" descr="Cheers">
              <a:extLst>
                <a:ext uri="{FF2B5EF4-FFF2-40B4-BE49-F238E27FC236}">
                  <a16:creationId xmlns:a16="http://schemas.microsoft.com/office/drawing/2014/main" id="{309C0FE4-6318-4A28-9991-64A5C456A31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8D90A5BF-ECD6-46BD-88AD-CA71C62BE16A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85243578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0DE4DDE1-1F7F-6B4E-A92F-2C5152418E3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9850"/>
          </a:xfrm>
          <a:prstGeom prst="rect">
            <a:avLst/>
          </a:prstGeom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B64BBD-E249-274B-BC41-DADC8A2CEC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910"/>
            <a:ext cx="3886200" cy="295893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8198ACA-9ABA-074B-91AC-1F5204BEF58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70910"/>
            <a:ext cx="3886200" cy="295893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677542F9-2952-6F42-92A9-869E85583A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E25B0B70-D70B-2747-8C21-092D4EEF27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2" name="Title 1">
            <a:extLst>
              <a:ext uri="{FF2B5EF4-FFF2-40B4-BE49-F238E27FC236}">
                <a16:creationId xmlns:a16="http://schemas.microsoft.com/office/drawing/2014/main" id="{CEA2538D-E6E8-074E-A3CF-8B14B49684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183"/>
            <a:ext cx="6603423" cy="769975"/>
          </a:xfrm>
        </p:spPr>
        <p:txBody>
          <a:bodyPr>
            <a:normAutofit/>
          </a:bodyPr>
          <a:lstStyle>
            <a:lvl1pPr>
              <a:defRPr sz="2098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BEAC2E-9034-4AA5-B4B2-C48C9A62AFC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899" y="1015007"/>
            <a:ext cx="3316328" cy="360084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E2A9D9FD-F042-4B00-8A64-D38CC72EFC03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20" name="Graphic 19" descr="Cheers">
              <a:extLst>
                <a:ext uri="{FF2B5EF4-FFF2-40B4-BE49-F238E27FC236}">
                  <a16:creationId xmlns:a16="http://schemas.microsoft.com/office/drawing/2014/main" id="{E7CAC17A-6382-4987-9CCE-8DF83FE1D79D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8CFE9ACE-559B-417D-B8D1-8156F8A458FB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225577485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>
            <a:extLst>
              <a:ext uri="{FF2B5EF4-FFF2-40B4-BE49-F238E27FC236}">
                <a16:creationId xmlns:a16="http://schemas.microsoft.com/office/drawing/2014/main" id="{A2D02781-C29F-304D-98D9-AF706994C6F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9850"/>
          </a:xfrm>
          <a:prstGeom prst="rect">
            <a:avLst/>
          </a:prstGeom>
        </p:spPr>
      </p:pic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1306C49-D718-9A45-8575-B90F1CD307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2429"/>
            <a:ext cx="3868340" cy="618697"/>
          </a:xfrm>
        </p:spPr>
        <p:txBody>
          <a:bodyPr anchor="b"/>
          <a:lstStyle>
            <a:lvl1pPr marL="0" indent="0">
              <a:buNone/>
              <a:defRPr sz="1799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583" indent="0">
              <a:buNone/>
              <a:defRPr sz="1499" b="1"/>
            </a:lvl2pPr>
            <a:lvl3pPr marL="685166" indent="0">
              <a:buNone/>
              <a:defRPr sz="1349" b="1"/>
            </a:lvl3pPr>
            <a:lvl4pPr marL="1027748" indent="0">
              <a:buNone/>
              <a:defRPr sz="1199" b="1"/>
            </a:lvl4pPr>
            <a:lvl5pPr marL="1370331" indent="0">
              <a:buNone/>
              <a:defRPr sz="1199" b="1"/>
            </a:lvl5pPr>
            <a:lvl6pPr marL="1712914" indent="0">
              <a:buNone/>
              <a:defRPr sz="1199" b="1"/>
            </a:lvl6pPr>
            <a:lvl7pPr marL="2055497" indent="0">
              <a:buNone/>
              <a:defRPr sz="1199" b="1"/>
            </a:lvl7pPr>
            <a:lvl8pPr marL="2398080" indent="0">
              <a:buNone/>
              <a:defRPr sz="1199" b="1"/>
            </a:lvl8pPr>
            <a:lvl9pPr marL="2740663" indent="0">
              <a:buNone/>
              <a:defRPr sz="1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0589FAF-4A0B-DA41-AE6F-EDDC88E524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81126"/>
            <a:ext cx="3868340" cy="276685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9F1F4EF-D6E1-D84B-8C2B-CFFB17ECBE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1" y="1262429"/>
            <a:ext cx="3887391" cy="618697"/>
          </a:xfrm>
        </p:spPr>
        <p:txBody>
          <a:bodyPr anchor="b"/>
          <a:lstStyle>
            <a:lvl1pPr marL="0" indent="0">
              <a:buNone/>
              <a:defRPr sz="1799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342583" indent="0">
              <a:buNone/>
              <a:defRPr sz="1499" b="1"/>
            </a:lvl2pPr>
            <a:lvl3pPr marL="685166" indent="0">
              <a:buNone/>
              <a:defRPr sz="1349" b="1"/>
            </a:lvl3pPr>
            <a:lvl4pPr marL="1027748" indent="0">
              <a:buNone/>
              <a:defRPr sz="1199" b="1"/>
            </a:lvl4pPr>
            <a:lvl5pPr marL="1370331" indent="0">
              <a:buNone/>
              <a:defRPr sz="1199" b="1"/>
            </a:lvl5pPr>
            <a:lvl6pPr marL="1712914" indent="0">
              <a:buNone/>
              <a:defRPr sz="1199" b="1"/>
            </a:lvl6pPr>
            <a:lvl7pPr marL="2055497" indent="0">
              <a:buNone/>
              <a:defRPr sz="1199" b="1"/>
            </a:lvl7pPr>
            <a:lvl8pPr marL="2398080" indent="0">
              <a:buNone/>
              <a:defRPr sz="1199" b="1"/>
            </a:lvl8pPr>
            <a:lvl9pPr marL="2740663" indent="0">
              <a:buNone/>
              <a:defRPr sz="1199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9943F4F-8C53-6C4E-BCF7-00E3CE407F2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1" y="1881126"/>
            <a:ext cx="3887391" cy="276685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" name="Footer Placeholder 4">
            <a:extLst>
              <a:ext uri="{FF2B5EF4-FFF2-40B4-BE49-F238E27FC236}">
                <a16:creationId xmlns:a16="http://schemas.microsoft.com/office/drawing/2014/main" id="{825E7DBD-16F4-9448-8EA6-5065B80C2F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1" name="Slide Number Placeholder 5">
            <a:extLst>
              <a:ext uri="{FF2B5EF4-FFF2-40B4-BE49-F238E27FC236}">
                <a16:creationId xmlns:a16="http://schemas.microsoft.com/office/drawing/2014/main" id="{625E9B8B-4A42-7C49-A34E-DCB1349EF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2426F895-4C90-0141-A045-CDB5AA4278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183"/>
            <a:ext cx="6603423" cy="769975"/>
          </a:xfrm>
        </p:spPr>
        <p:txBody>
          <a:bodyPr>
            <a:normAutofit/>
          </a:bodyPr>
          <a:lstStyle>
            <a:lvl1pPr>
              <a:defRPr sz="2098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1523F629-D339-4567-813B-98DC3FBA6B6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899" y="1015007"/>
            <a:ext cx="3316328" cy="3600848"/>
          </a:xfrm>
          <a:prstGeom prst="rect">
            <a:avLst/>
          </a:prstGeom>
        </p:spPr>
      </p:pic>
      <p:grpSp>
        <p:nvGrpSpPr>
          <p:cNvPr id="19" name="Group 18">
            <a:extLst>
              <a:ext uri="{FF2B5EF4-FFF2-40B4-BE49-F238E27FC236}">
                <a16:creationId xmlns:a16="http://schemas.microsoft.com/office/drawing/2014/main" id="{63267AFB-2CFA-4820-BB72-6DCAF82F3040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20" name="Graphic 19" descr="Cheers">
              <a:extLst>
                <a:ext uri="{FF2B5EF4-FFF2-40B4-BE49-F238E27FC236}">
                  <a16:creationId xmlns:a16="http://schemas.microsoft.com/office/drawing/2014/main" id="{412AC85D-E474-4D32-AB47-C3F20A3CE916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D199EEF-5793-4E04-88A9-318414F3BF69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01559664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>
            <a:extLst>
              <a:ext uri="{FF2B5EF4-FFF2-40B4-BE49-F238E27FC236}">
                <a16:creationId xmlns:a16="http://schemas.microsoft.com/office/drawing/2014/main" id="{20AD7512-E62E-434B-A473-A44979F20DE8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90" y="-102519"/>
            <a:ext cx="9144000" cy="5149850"/>
          </a:xfrm>
          <a:prstGeom prst="rect">
            <a:avLst/>
          </a:prstGeom>
        </p:spPr>
      </p:pic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9D356E9-B2B1-BF48-94A3-CE06E1D0F2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4675909" y="1370910"/>
            <a:ext cx="3840632" cy="2958937"/>
          </a:xfrm>
        </p:spPr>
        <p:txBody>
          <a:bodyPr/>
          <a:lstStyle>
            <a:lvl1pPr marL="0" indent="0">
              <a:buNone/>
              <a:defRPr sz="2398"/>
            </a:lvl1pPr>
            <a:lvl2pPr marL="342583" indent="0">
              <a:buNone/>
              <a:defRPr sz="2098"/>
            </a:lvl2pPr>
            <a:lvl3pPr marL="685166" indent="0">
              <a:buNone/>
              <a:defRPr sz="1799"/>
            </a:lvl3pPr>
            <a:lvl4pPr marL="1027748" indent="0">
              <a:buNone/>
              <a:defRPr sz="1499"/>
            </a:lvl4pPr>
            <a:lvl5pPr marL="1370331" indent="0">
              <a:buNone/>
              <a:defRPr sz="1499"/>
            </a:lvl5pPr>
            <a:lvl6pPr marL="1712914" indent="0">
              <a:buNone/>
              <a:defRPr sz="1499"/>
            </a:lvl6pPr>
            <a:lvl7pPr marL="2055497" indent="0">
              <a:buNone/>
              <a:defRPr sz="1499"/>
            </a:lvl7pPr>
            <a:lvl8pPr marL="2398080" indent="0">
              <a:buNone/>
              <a:defRPr sz="1499"/>
            </a:lvl8pPr>
            <a:lvl9pPr marL="2740663" indent="0">
              <a:buNone/>
              <a:defRPr sz="1499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643A6558-4768-5A4C-8397-741CF7A9C41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28650" y="1370910"/>
            <a:ext cx="3684522" cy="2958937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16D244C1-7C81-E143-A04E-323AE7CE7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1104CADF-BD4E-294E-897C-1DB4AF941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4" name="Title 1">
            <a:extLst>
              <a:ext uri="{FF2B5EF4-FFF2-40B4-BE49-F238E27FC236}">
                <a16:creationId xmlns:a16="http://schemas.microsoft.com/office/drawing/2014/main" id="{1B965C9D-3A67-7E40-9E05-4FFEF3F7C4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183"/>
            <a:ext cx="6603423" cy="769975"/>
          </a:xfrm>
        </p:spPr>
        <p:txBody>
          <a:bodyPr>
            <a:normAutofit/>
          </a:bodyPr>
          <a:lstStyle>
            <a:lvl1pPr>
              <a:defRPr sz="2098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98988C7-8779-4F9F-8D1B-A033DB7C7CE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899" y="1015007"/>
            <a:ext cx="3316328" cy="3600848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969CADD-833A-4AB2-91CC-40DB44505482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19" name="Graphic 18" descr="Cheers">
              <a:extLst>
                <a:ext uri="{FF2B5EF4-FFF2-40B4-BE49-F238E27FC236}">
                  <a16:creationId xmlns:a16="http://schemas.microsoft.com/office/drawing/2014/main" id="{76276EB7-8301-46AB-A911-53E28DA75A9C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36D5499E-B416-4F9F-8F1C-88F648019090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56875465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2D22EFAE-BBFF-BD4E-BDAF-0AC903BD032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985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88B9D5B5-11EE-B849-AA59-ECDF1224CA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B4AB205-B4D7-A442-BD73-CB3BA0D51D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Title 1">
            <a:extLst>
              <a:ext uri="{FF2B5EF4-FFF2-40B4-BE49-F238E27FC236}">
                <a16:creationId xmlns:a16="http://schemas.microsoft.com/office/drawing/2014/main" id="{F062DDA4-1560-FD4E-83DD-C9403F1183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1" y="274183"/>
            <a:ext cx="6603423" cy="769975"/>
          </a:xfrm>
        </p:spPr>
        <p:txBody>
          <a:bodyPr>
            <a:normAutofit/>
          </a:bodyPr>
          <a:lstStyle>
            <a:lvl1pPr>
              <a:defRPr sz="2098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C01A22F-A991-491F-9709-F7D6CD23285E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899" y="1015007"/>
            <a:ext cx="3316328" cy="3600848"/>
          </a:xfrm>
          <a:prstGeom prst="rect">
            <a:avLst/>
          </a:prstGeom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2865012-4A6F-4D12-91B3-46F067FF0A01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16" name="Graphic 15" descr="Cheers">
              <a:extLst>
                <a:ext uri="{FF2B5EF4-FFF2-40B4-BE49-F238E27FC236}">
                  <a16:creationId xmlns:a16="http://schemas.microsoft.com/office/drawing/2014/main" id="{36241B62-55B7-401B-982A-EE05D29BBC8A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B6B3CA4F-B6A2-4F0B-9655-1E0189E223BC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7348094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7955A5-DABB-3146-9D51-9EC746F39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1"/>
            <a:ext cx="9144000" cy="5149850"/>
          </a:xfrm>
          <a:prstGeom prst="rect">
            <a:avLst/>
          </a:prstGeom>
        </p:spPr>
      </p:pic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401E0C8-9339-264F-916E-B57DA6CAC1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829175" y="4773150"/>
            <a:ext cx="3086100" cy="274182"/>
          </a:xfrm>
        </p:spPr>
        <p:txBody>
          <a:bodyPr/>
          <a:lstStyle>
            <a:lvl1pPr algn="r"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FA1626A-F199-134B-8EFE-104C5174AE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150252" y="4773150"/>
            <a:ext cx="365099" cy="274182"/>
          </a:xfrm>
        </p:spPr>
        <p:txBody>
          <a:bodyPr/>
          <a:lstStyle>
            <a:lvl1pPr>
              <a:defRPr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87C3E58-859E-4360-AE6B-BC2275738323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alphaModFix amt="33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32899" y="1015007"/>
            <a:ext cx="3316328" cy="3600848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7AB91013-6782-46D6-8BAD-1F462187D63A}"/>
              </a:ext>
            </a:extLst>
          </p:cNvPr>
          <p:cNvGrpSpPr/>
          <p:nvPr userDrawn="1"/>
        </p:nvGrpSpPr>
        <p:grpSpPr>
          <a:xfrm>
            <a:off x="1715434" y="4482051"/>
            <a:ext cx="896399" cy="582197"/>
            <a:chOff x="2311557" y="5665678"/>
            <a:chExt cx="1195199" cy="775305"/>
          </a:xfrm>
        </p:grpSpPr>
        <p:pic>
          <p:nvPicPr>
            <p:cNvPr id="14" name="Graphic 13" descr="Cheers">
              <a:extLst>
                <a:ext uri="{FF2B5EF4-FFF2-40B4-BE49-F238E27FC236}">
                  <a16:creationId xmlns:a16="http://schemas.microsoft.com/office/drawing/2014/main" id="{BFFCB554-F249-4F49-A6F3-5A71CD1EFCA8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ACA8A3CE-2175-419D-84AF-D9E2E29CF17F}"/>
                </a:ext>
              </a:extLst>
            </p:cNvPr>
            <p:cNvSpPr txBox="1"/>
            <p:nvPr userDrawn="1"/>
          </p:nvSpPr>
          <p:spPr>
            <a:xfrm>
              <a:off x="2311557" y="5665678"/>
              <a:ext cx="1195199" cy="307396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37123360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97955A5-DABB-3146-9D51-9EC746F3913F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74" y="79611"/>
            <a:ext cx="9144000" cy="5149850"/>
          </a:xfrm>
          <a:prstGeom prst="rect">
            <a:avLst/>
          </a:prstGeom>
        </p:spPr>
      </p:pic>
      <p:sp>
        <p:nvSpPr>
          <p:cNvPr id="8" name="Title 1">
            <a:extLst>
              <a:ext uri="{FF2B5EF4-FFF2-40B4-BE49-F238E27FC236}">
                <a16:creationId xmlns:a16="http://schemas.microsoft.com/office/drawing/2014/main" id="{A779C128-64DF-8A44-B01E-AD71C8D1DC5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189938"/>
            <a:ext cx="9144000" cy="769975"/>
          </a:xfrm>
        </p:spPr>
        <p:txBody>
          <a:bodyPr>
            <a:normAutofit/>
          </a:bodyPr>
          <a:lstStyle>
            <a:lvl1pPr algn="ctr">
              <a:defRPr sz="2922" b="1">
                <a:solidFill>
                  <a:srgbClr val="4A257D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/>
              <a:t>Section No: Click to edit Master title style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229A61F-8F6C-4204-B691-EB975D108A5F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92995" y="233015"/>
            <a:ext cx="1587695" cy="1723910"/>
          </a:xfrm>
          <a:prstGeom prst="rect">
            <a:avLst/>
          </a:prstGeom>
        </p:spPr>
      </p:pic>
      <p:grpSp>
        <p:nvGrpSpPr>
          <p:cNvPr id="11" name="Group 10">
            <a:extLst>
              <a:ext uri="{FF2B5EF4-FFF2-40B4-BE49-F238E27FC236}">
                <a16:creationId xmlns:a16="http://schemas.microsoft.com/office/drawing/2014/main" id="{E03B389A-0C23-45A0-A5CB-C83805B475F8}"/>
              </a:ext>
            </a:extLst>
          </p:cNvPr>
          <p:cNvGrpSpPr/>
          <p:nvPr userDrawn="1"/>
        </p:nvGrpSpPr>
        <p:grpSpPr>
          <a:xfrm>
            <a:off x="1173752" y="3756897"/>
            <a:ext cx="896399" cy="700315"/>
            <a:chOff x="2446373" y="5735820"/>
            <a:chExt cx="1013240" cy="705163"/>
          </a:xfrm>
        </p:grpSpPr>
        <p:pic>
          <p:nvPicPr>
            <p:cNvPr id="12" name="Graphic 11" descr="Cheers">
              <a:extLst>
                <a:ext uri="{FF2B5EF4-FFF2-40B4-BE49-F238E27FC236}">
                  <a16:creationId xmlns:a16="http://schemas.microsoft.com/office/drawing/2014/main" id="{66D3066B-F768-4A23-9F5A-0E990814FCF3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2621136" y="5942677"/>
              <a:ext cx="498306" cy="498306"/>
            </a:xfrm>
            <a:prstGeom prst="rect">
              <a:avLst/>
            </a:prstGeom>
          </p:spPr>
        </p:pic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2FE8738B-0192-4652-AD5B-14B464F7F8BB}"/>
                </a:ext>
              </a:extLst>
            </p:cNvPr>
            <p:cNvSpPr txBox="1"/>
            <p:nvPr userDrawn="1"/>
          </p:nvSpPr>
          <p:spPr>
            <a:xfrm>
              <a:off x="2446373" y="5735820"/>
              <a:ext cx="1013240" cy="23243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AU" sz="900" b="1">
                  <a:solidFill>
                    <a:srgbClr val="4A257D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Project Unify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9079449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2F0301-A7F6-4544-8C42-18CFF3AF1F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4D20CA-AE15-DC45-9309-F7B59F3D80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A8ACC9B-1C06-314F-8A30-D14CEC4FC9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68891C-277E-704A-87EA-BAFFADBE5A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9DE0E25-654C-7E48-B670-245678436A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11901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799C17-0C70-3F4E-AE8F-7FFC63962B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3888" y="1283887"/>
            <a:ext cx="7886700" cy="2142194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3341648-C16B-334E-8D59-8C6EDC29B4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3888" y="3446347"/>
            <a:ext cx="7886700" cy="112652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364B57-10A9-A147-8911-0A76A9AFB6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AACFCEC-5702-4D4B-9DDE-80665EB4F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6AF4F63-9AA3-554F-BB2C-52B253933C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0975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69122F-86ED-C143-80E5-722C9B2BF82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992C1BB-C5B6-9747-9C69-63615DBE8C5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28650" y="1370909"/>
            <a:ext cx="3886200" cy="32675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040C8E-22CD-EB48-86AF-424D9C2C9F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4629150" y="1370909"/>
            <a:ext cx="3886200" cy="326753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4B25D94-C869-3E4E-A649-3AEE0C015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F501F98-2888-E044-9876-877EF35F67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13B2582-174E-4D4F-9A72-69C3255BDF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573643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D38129-E655-764E-8232-0B51D9014D5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274182"/>
            <a:ext cx="7886700" cy="995400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CC65F1-87DC-C446-99C5-0BF1B9C9FB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9842" y="1262429"/>
            <a:ext cx="3868340" cy="61869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2D17025-AF39-5A4C-9673-5C4A03BCD03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29842" y="1881126"/>
            <a:ext cx="3868340" cy="276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8FE7F5C-1354-DD45-B9C0-76D84C31A7A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4629150" y="1262429"/>
            <a:ext cx="3887391" cy="618697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C9F76F72-7177-4B47-A20A-0CD7ED672EE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4629150" y="1881126"/>
            <a:ext cx="3887391" cy="2766853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63CA39E-B0AC-444F-86A3-D565FA2FE43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B52043D-DA8A-474C-9288-7546A97654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44B6BE3-9619-9246-82EE-91783A79D6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1839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53DB4-5E52-C147-A4CB-D829D4DA58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624EC9-B0DE-1249-9AA6-68DDC8947E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BBCE638-2666-4B4D-BB34-F825AF984E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532B7B2-35E2-A04A-9A46-D60E5C1423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4317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0BD4A31-CD9C-174E-8739-2179B05D99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382CE22-0D65-F44F-BF95-76AFA187FC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BE7B6ED-0C3A-9A4C-ADBF-8016E3F100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30533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4BF119-EBA8-E74A-810B-166FBE054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323"/>
            <a:ext cx="2949178" cy="120163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DAFFDD0-B05C-0040-9E39-FA9BB4D034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87391" y="741484"/>
            <a:ext cx="4629150" cy="365973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7E3F215-E664-8243-82EB-16A64A88B88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4955"/>
            <a:ext cx="2949178" cy="28622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466F1F7-05DF-804E-A1E5-9A137AC13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05AB84F-274B-4F4D-A5FE-D08355534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359988-F988-584B-8972-A5BF191584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45917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2DD19C0-7C43-854D-A52D-68BEB6358B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9841" y="343323"/>
            <a:ext cx="2949178" cy="1201632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119710A7-CAEA-BD44-B54D-A6516B535D6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3887391" y="741484"/>
            <a:ext cx="4629150" cy="3659731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0369F81-2CBF-6F4D-B9EA-5D36CF25455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629841" y="1544955"/>
            <a:ext cx="2949178" cy="2862220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FEE418-A734-BC4C-A76D-9FBF90E12F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686DFD1-1F54-664F-9C01-5C7189746A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52D11FA-A8AF-414E-A91B-DB3FCE14CF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68923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10" Type="http://schemas.openxmlformats.org/officeDocument/2006/relationships/tags" Target="../tags/tag1.xml"/><Relationship Id="rId4" Type="http://schemas.openxmlformats.org/officeDocument/2006/relationships/slideLayout" Target="../slideLayouts/slideLayout15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69AD357-AF8B-B64C-9B81-378A42134F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182"/>
            <a:ext cx="7886700" cy="9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BC3F2B7-2164-1B4E-BC84-50C286DBCA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909"/>
            <a:ext cx="7886700" cy="326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BFC9D67-98C3-344D-A402-3492B16AA06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3148"/>
            <a:ext cx="20574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101756-A268-DF46-B3DC-FD46BAEF00F3}" type="datetimeFigureOut">
              <a:rPr lang="en-US" smtClean="0"/>
              <a:t>7/12/2021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ACCC5A1-AC04-7348-A177-CC50EEA1892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73148"/>
            <a:ext cx="30861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3D5048B-A61E-824B-AC5B-57F6E682340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3148"/>
            <a:ext cx="20574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5E6BFC-9478-BC41-959F-09D89B33851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2996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7" r:id="rId1"/>
    <p:sldLayoutId id="2147483668" r:id="rId2"/>
    <p:sldLayoutId id="2147483669" r:id="rId3"/>
    <p:sldLayoutId id="2147483670" r:id="rId4"/>
    <p:sldLayoutId id="2147483671" r:id="rId5"/>
    <p:sldLayoutId id="2147483672" r:id="rId6"/>
    <p:sldLayoutId id="2147483673" r:id="rId7"/>
    <p:sldLayoutId id="2147483674" r:id="rId8"/>
    <p:sldLayoutId id="2147483675" r:id="rId9"/>
    <p:sldLayoutId id="2147483676" r:id="rId10"/>
    <p:sldLayoutId id="214748367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0556344-5388-9F4E-8890-79B2E7D1F8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28650" y="274184"/>
            <a:ext cx="7886700" cy="9954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5E60269-A882-4B4E-B4EE-ECAB7E42D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628650" y="1370909"/>
            <a:ext cx="7886700" cy="32675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4D3665-B9B2-BF4B-A4D9-530C455C149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28650" y="4773150"/>
            <a:ext cx="20574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9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FD1E2796-DF28-874F-A120-55E4223035C0}" type="datetime1">
              <a:rPr lang="en-AU" smtClean="0"/>
              <a:pPr/>
              <a:t>12/07/2021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2ACC59-C2B1-0044-BD5D-141101867A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3028950" y="4773150"/>
            <a:ext cx="30861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9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A6E854C-92C9-7F49-8FE6-55E9DCD2EE4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457950" y="4773150"/>
            <a:ext cx="2057400" cy="27418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99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fld id="{6C153324-20D3-FC44-8969-2A7FBA0E842D}" type="slidenum">
              <a:rPr lang="en-US" smtClean="0"/>
              <a:pPr/>
              <a:t>‹#›</a:t>
            </a:fld>
            <a:endParaRPr lang="en-US"/>
          </a:p>
        </p:txBody>
      </p:sp>
    </p:spTree>
    <p:custDataLst>
      <p:tags r:id="rId10"/>
    </p:custDataLst>
    <p:extLst>
      <p:ext uri="{BB962C8B-B14F-4D97-AF65-F5344CB8AC3E}">
        <p14:creationId xmlns:p14="http://schemas.microsoft.com/office/powerpoint/2010/main" val="21284364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</p:sldLayoutIdLst>
  <p:hf hdr="0" dt="0"/>
  <p:txStyles>
    <p:titleStyle>
      <a:lvl1pPr algn="l" defTabSz="685166" rtl="0" eaLnBrk="1" latinLnBrk="0" hangingPunct="1">
        <a:lnSpc>
          <a:spcPct val="90000"/>
        </a:lnSpc>
        <a:spcBef>
          <a:spcPct val="0"/>
        </a:spcBef>
        <a:buNone/>
        <a:defRPr sz="3297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</p:titleStyle>
    <p:bodyStyle>
      <a:lvl1pPr marL="171292" indent="-171292" algn="l" defTabSz="685166" rtl="0" eaLnBrk="1" latinLnBrk="0" hangingPunct="1">
        <a:lnSpc>
          <a:spcPct val="90000"/>
        </a:lnSpc>
        <a:spcBef>
          <a:spcPts val="749"/>
        </a:spcBef>
        <a:buFont typeface="Arial" panose="020B0604020202020204" pitchFamily="34" charset="0"/>
        <a:buChar char="•"/>
        <a:defRPr sz="2098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513875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856457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49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199040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1541623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1884206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226788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569371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911954" indent="-171292" algn="l" defTabSz="685166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1pPr>
      <a:lvl2pPr marL="34258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2pPr>
      <a:lvl3pPr marL="685166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3pPr>
      <a:lvl4pPr marL="1027748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4pPr>
      <a:lvl5pPr marL="1370331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5pPr>
      <a:lvl6pPr marL="1712914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6pPr>
      <a:lvl7pPr marL="2055497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7pPr>
      <a:lvl8pPr marL="2398080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8pPr>
      <a:lvl9pPr marL="2740663" algn="l" defTabSz="685166" rtl="0" eaLnBrk="1" latinLnBrk="0" hangingPunct="1">
        <a:defRPr sz="134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10.jpeg"/><Relationship Id="rId7" Type="http://schemas.openxmlformats.org/officeDocument/2006/relationships/image" Target="../media/image13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igmahealthcare.com.au/app/uploads/2021/06/Amcal-Store-Locator-Page-Example_Team.pdf" TargetMode="External"/><Relationship Id="rId5" Type="http://schemas.openxmlformats.org/officeDocument/2006/relationships/hyperlink" Target="http://sigmahealthcare.com.au/app/uploads/2021/06/Amcal-Store-Locator-Page-Example_About.pdf" TargetMode="External"/><Relationship Id="rId4" Type="http://schemas.openxmlformats.org/officeDocument/2006/relationships/hyperlink" Target="http://sigmahealthcare.com.au/app/uploads/2021/06/Amcal-Store-Locator-Page-Example_Store.pdf" TargetMode="External"/><Relationship Id="rId9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423F75A-0044-4FC6-B62F-71A1C39750EE}"/>
              </a:ext>
            </a:extLst>
          </p:cNvPr>
          <p:cNvGrpSpPr/>
          <p:nvPr/>
        </p:nvGrpSpPr>
        <p:grpSpPr>
          <a:xfrm>
            <a:off x="1918" y="4516638"/>
            <a:ext cx="9141513" cy="633463"/>
            <a:chOff x="1918" y="4445340"/>
            <a:chExt cx="9141513" cy="633463"/>
          </a:xfrm>
        </p:grpSpPr>
        <p:pic>
          <p:nvPicPr>
            <p:cNvPr id="2" name="Picture 1" descr="Shape, rectangle&#10;&#10;Description automatically generated">
              <a:extLst>
                <a:ext uri="{FF2B5EF4-FFF2-40B4-BE49-F238E27FC236}">
                  <a16:creationId xmlns:a16="http://schemas.microsoft.com/office/drawing/2014/main" id="{B8B7986A-92E3-455E-A1A9-3EC133962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11212" y="4447479"/>
              <a:ext cx="4532219" cy="631324"/>
            </a:xfrm>
            <a:prstGeom prst="rect">
              <a:avLst/>
            </a:prstGeom>
          </p:spPr>
        </p:pic>
        <p:pic>
          <p:nvPicPr>
            <p:cNvPr id="3" name="Picture 2" descr="Shape, rectangle&#10;&#10;Description automatically generated">
              <a:extLst>
                <a:ext uri="{FF2B5EF4-FFF2-40B4-BE49-F238E27FC236}">
                  <a16:creationId xmlns:a16="http://schemas.microsoft.com/office/drawing/2014/main" id="{533D07D4-DE8A-4A34-95B1-218D9879B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28"/>
            <a:stretch/>
          </p:blipFill>
          <p:spPr>
            <a:xfrm>
              <a:off x="1918" y="4445340"/>
              <a:ext cx="5839630" cy="633221"/>
            </a:xfrm>
            <a:prstGeom prst="rect">
              <a:avLst/>
            </a:prstGeom>
          </p:spPr>
        </p:pic>
      </p:grpSp>
      <p:sp>
        <p:nvSpPr>
          <p:cNvPr id="4" name="Rectangle 3">
            <a:extLst>
              <a:ext uri="{FF2B5EF4-FFF2-40B4-BE49-F238E27FC236}">
                <a16:creationId xmlns:a16="http://schemas.microsoft.com/office/drawing/2014/main" id="{1F796A2C-79DB-46AF-BC21-995C9745A492}"/>
              </a:ext>
            </a:extLst>
          </p:cNvPr>
          <p:cNvSpPr/>
          <p:nvPr/>
        </p:nvSpPr>
        <p:spPr>
          <a:xfrm>
            <a:off x="293536" y="829281"/>
            <a:ext cx="4496533" cy="3557256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defRPr/>
            </a:pPr>
            <a:r>
              <a:rPr lang="en-AU" sz="1300" b="1" dirty="0">
                <a:solidFill>
                  <a:srgbClr val="002060"/>
                </a:solidFill>
                <a:latin typeface="Calibri"/>
                <a:ea typeface="+mn-lt"/>
                <a:cs typeface="Calibri"/>
              </a:rPr>
              <a:t>Why we need to get Store locator pages updated…</a:t>
            </a:r>
            <a:endParaRPr lang="en-US" dirty="0">
              <a:latin typeface="Calibri"/>
              <a:cs typeface="Calibri"/>
            </a:endParaRPr>
          </a:p>
          <a:p>
            <a:pPr marL="0" marR="0" lvl="0" indent="0" algn="l" defTabSz="457200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Calibri"/>
              </a:rPr>
              <a:t>Analytics:</a:t>
            </a:r>
            <a:endParaRPr lang="en-AU" sz="1100" b="1" i="0" u="none" strike="noStrike" kern="12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Second most visited page on the website.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1.5 million pageviews (last Sigma financial year)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Avg. spend time on the page is 2 min. (this means visitors are looking for more information)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lnSpc>
                <a:spcPct val="107000"/>
              </a:lnSpc>
              <a:spcBef>
                <a:spcPts val="200"/>
              </a:spcBef>
              <a:defRPr/>
            </a:pPr>
            <a:r>
              <a:rPr kumimoji="0" lang="en-AU" sz="11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SEO:</a:t>
            </a:r>
            <a:endParaRPr lang="en-AU" sz="1100" b="1" dirty="0">
              <a:latin typeface="Calibri"/>
              <a:ea typeface="Calibri" panose="020F0502020204030204" pitchFamily="34" charset="0"/>
              <a:cs typeface="Calibri"/>
            </a:endParaRPr>
          </a:p>
          <a:p>
            <a:pPr marL="342900" indent="-342900">
              <a:lnSpc>
                <a:spcPct val="107000"/>
              </a:lnSpc>
              <a:buFont typeface="Arial,Sans-Serif"/>
              <a:buChar char="•"/>
              <a:defRPr/>
            </a:pPr>
            <a:r>
              <a:rPr lang="en-AU" sz="1100" dirty="0">
                <a:latin typeface="Calibri"/>
                <a:cs typeface="Calibri"/>
              </a:rPr>
              <a:t>The more information we have on the page about the store, the better it is for Google to rank us higher in Google search results</a:t>
            </a:r>
            <a:endParaRPr lang="en-AU" dirty="0"/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The higher we are on </a:t>
            </a:r>
            <a:r>
              <a:rPr lang="en-AU" sz="1100" dirty="0">
                <a:latin typeface="Calibri"/>
                <a:ea typeface="Calibri" panose="020F0502020204030204" pitchFamily="34" charset="0"/>
                <a:cs typeface="Calibri"/>
              </a:rPr>
              <a:t>Google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 search result page, more keywords we will be ranked for </a:t>
            </a:r>
            <a:r>
              <a:rPr lang="en-AU" sz="1100" dirty="0">
                <a:latin typeface="Calibri"/>
                <a:ea typeface="Calibri" panose="020F0502020204030204" pitchFamily="34" charset="0"/>
                <a:cs typeface="Calibri"/>
              </a:rPr>
              <a:t>e.</a:t>
            </a: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g. Keyword “pharmacy in Rowville” and so on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/>
              <a:ea typeface="Calibri" panose="020F0502020204030204" pitchFamily="34" charset="0"/>
              <a:cs typeface="Calibri"/>
            </a:endParaRPr>
          </a:p>
          <a:p>
            <a:pPr>
              <a:lnSpc>
                <a:spcPct val="107000"/>
              </a:lnSpc>
              <a:defRPr/>
            </a:pPr>
            <a:endParaRPr lang="en-AU" sz="1100" dirty="0"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0" marR="0" lvl="0" indent="0" algn="l" defTabSz="457200" rtl="0" eaLnBrk="1" fontAlgn="auto" latinLnBrk="0" hangingPunct="1"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AU" sz="11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Calibri"/>
              </a:rPr>
              <a:t>User </a:t>
            </a:r>
            <a:r>
              <a:rPr lang="en-AU" sz="11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Experience</a:t>
            </a:r>
            <a:r>
              <a:rPr kumimoji="0" lang="en-AU" sz="1100" b="1" i="1" u="none" strike="noStrike" kern="1200" cap="none" spc="0" normalizeH="0" baseline="0" noProof="0" dirty="0">
                <a:ln>
                  <a:noFill/>
                </a:ln>
                <a:solidFill>
                  <a:srgbClr val="4472C4"/>
                </a:solidFill>
                <a:effectLst/>
                <a:uLnTx/>
                <a:uFillTx/>
                <a:latin typeface="Calibri"/>
                <a:ea typeface="Times New Roman" panose="02020603050405020304" pitchFamily="18" charset="0"/>
                <a:cs typeface="Calibri"/>
              </a:rPr>
              <a:t>:</a:t>
            </a:r>
            <a:endParaRPr lang="en-AU" sz="1100" b="1" i="0" u="none" strike="noStrike" kern="1200" cap="none" spc="0" normalizeH="0" baseline="0" noProof="0" dirty="0">
              <a:ln>
                <a:noFill/>
              </a:ln>
              <a:solidFill>
                <a:srgbClr val="2F5496"/>
              </a:solidFill>
              <a:effectLst/>
              <a:uLnTx/>
              <a:uFillTx/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Every store will have a page that has all the information and will behave like a mini website for the store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According to Google, more information/team images we have about the store on the website, more likely the customer is to visit the store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42900" marR="0" lvl="0" indent="-342900" algn="l" defTabSz="4572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 typeface="Arial" panose="05050102010706020507" pitchFamily="18" charset="2"/>
              <a:buChar char="•"/>
              <a:tabLst/>
              <a:defRPr/>
            </a:pPr>
            <a:r>
              <a:rPr kumimoji="0" lang="en-AU" sz="1100" b="0" i="0" u="none" strike="noStrike" kern="1200" cap="none" spc="0" normalizeH="0" baseline="0" noProof="0" dirty="0">
                <a:ln>
                  <a:noFill/>
                </a:ln>
                <a:effectLst/>
                <a:uLnTx/>
                <a:uFillTx/>
                <a:latin typeface="Calibri"/>
                <a:ea typeface="Calibri" panose="020F0502020204030204" pitchFamily="34" charset="0"/>
                <a:cs typeface="Calibri"/>
              </a:rPr>
              <a:t>It will also helps to increase brand experience</a:t>
            </a:r>
            <a:endParaRPr lang="en-AU" sz="11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3024A96-F376-44AA-8337-08859FA2AF3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97243" y="901173"/>
            <a:ext cx="3989143" cy="299280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E560E15-67AB-4675-90B6-D50E81C90CC8}"/>
              </a:ext>
            </a:extLst>
          </p:cNvPr>
          <p:cNvSpPr/>
          <p:nvPr/>
        </p:nvSpPr>
        <p:spPr>
          <a:xfrm>
            <a:off x="7210201" y="244634"/>
            <a:ext cx="1755136" cy="391756"/>
          </a:xfrm>
          <a:prstGeom prst="roundRect">
            <a:avLst/>
          </a:prstGeom>
          <a:solidFill>
            <a:srgbClr val="0095D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AU" sz="1000"/>
              <a:t>HARISH </a:t>
            </a:r>
            <a:r>
              <a:rPr lang="en-US" sz="1000"/>
              <a:t>MAHENDRAKAR</a:t>
            </a:r>
          </a:p>
          <a:p>
            <a:pPr algn="ctr"/>
            <a:r>
              <a:rPr lang="en-US" sz="1000"/>
              <a:t>Website Experience Manager</a:t>
            </a:r>
            <a:endParaRPr lang="en-AU" sz="1000"/>
          </a:p>
        </p:txBody>
      </p:sp>
      <p:sp>
        <p:nvSpPr>
          <p:cNvPr id="8" name="object 2">
            <a:extLst>
              <a:ext uri="{FF2B5EF4-FFF2-40B4-BE49-F238E27FC236}">
                <a16:creationId xmlns:a16="http://schemas.microsoft.com/office/drawing/2014/main" id="{475B515C-BC3D-47D9-A20D-3EEB28FC44C7}"/>
              </a:ext>
            </a:extLst>
          </p:cNvPr>
          <p:cNvSpPr txBox="1">
            <a:spLocks/>
          </p:cNvSpPr>
          <p:nvPr/>
        </p:nvSpPr>
        <p:spPr>
          <a:xfrm>
            <a:off x="381000" y="183916"/>
            <a:ext cx="7528525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500" b="1" i="0">
                <a:solidFill>
                  <a:srgbClr val="0095D4"/>
                </a:solidFill>
                <a:latin typeface="Avenir"/>
                <a:ea typeface="+mj-ea"/>
                <a:cs typeface="Avenir"/>
              </a:defRPr>
            </a:lvl1pPr>
          </a:lstStyle>
          <a:p>
            <a:pPr defTabSz="914400"/>
            <a:r>
              <a:rPr lang="en-US" sz="3200" kern="0" dirty="0" err="1">
                <a:solidFill>
                  <a:srgbClr val="002060"/>
                </a:solidFill>
                <a:latin typeface="Avenir Heavy"/>
              </a:rPr>
              <a:t>Amcal</a:t>
            </a:r>
            <a:r>
              <a:rPr lang="en-US" sz="3200" kern="0" dirty="0">
                <a:solidFill>
                  <a:srgbClr val="002060"/>
                </a:solidFill>
                <a:latin typeface="Avenir Heavy"/>
              </a:rPr>
              <a:t> Store Locator Page Refresh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0532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50F9FD4-040A-4E19-9A9C-D689CB82C17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2697" y="159684"/>
            <a:ext cx="6438607" cy="4830483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4354283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423F75A-0044-4FC6-B62F-71A1C39750EE}"/>
              </a:ext>
            </a:extLst>
          </p:cNvPr>
          <p:cNvGrpSpPr/>
          <p:nvPr/>
        </p:nvGrpSpPr>
        <p:grpSpPr>
          <a:xfrm>
            <a:off x="1918" y="4518777"/>
            <a:ext cx="9141513" cy="637362"/>
            <a:chOff x="1918" y="4447479"/>
            <a:chExt cx="9141513" cy="637362"/>
          </a:xfrm>
        </p:grpSpPr>
        <p:pic>
          <p:nvPicPr>
            <p:cNvPr id="2" name="Picture 1" descr="Shape, rectangle&#10;&#10;Description automatically generated">
              <a:extLst>
                <a:ext uri="{FF2B5EF4-FFF2-40B4-BE49-F238E27FC236}">
                  <a16:creationId xmlns:a16="http://schemas.microsoft.com/office/drawing/2014/main" id="{B8B7986A-92E3-455E-A1A9-3EC133962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11212" y="4447479"/>
              <a:ext cx="4532219" cy="631324"/>
            </a:xfrm>
            <a:prstGeom prst="rect">
              <a:avLst/>
            </a:prstGeom>
          </p:spPr>
        </p:pic>
        <p:pic>
          <p:nvPicPr>
            <p:cNvPr id="3" name="Picture 2" descr="Shape, rectangle&#10;&#10;Description automatically generated">
              <a:extLst>
                <a:ext uri="{FF2B5EF4-FFF2-40B4-BE49-F238E27FC236}">
                  <a16:creationId xmlns:a16="http://schemas.microsoft.com/office/drawing/2014/main" id="{533D07D4-DE8A-4A34-95B1-218D9879B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28"/>
            <a:stretch/>
          </p:blipFill>
          <p:spPr>
            <a:xfrm>
              <a:off x="1918" y="4451620"/>
              <a:ext cx="5839630" cy="633221"/>
            </a:xfrm>
            <a:prstGeom prst="rect">
              <a:avLst/>
            </a:prstGeom>
          </p:spPr>
        </p:pic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FF0BD20F-A968-4A0E-8893-C4EBB8D892C3}"/>
              </a:ext>
            </a:extLst>
          </p:cNvPr>
          <p:cNvSpPr/>
          <p:nvPr/>
        </p:nvSpPr>
        <p:spPr>
          <a:xfrm>
            <a:off x="320762" y="692471"/>
            <a:ext cx="3672633" cy="2513893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</a:pPr>
            <a:r>
              <a:rPr lang="en-AU" sz="12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Store hours: </a:t>
            </a:r>
            <a:endParaRPr lang="en-AU" sz="1200" b="1" dirty="0">
              <a:solidFill>
                <a:srgbClr val="2F5496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Please fill in the store hrs only if they are not correct on the website. 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AU" sz="12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Store front image</a:t>
            </a:r>
            <a:endParaRPr lang="en-AU" sz="1200" b="1" dirty="0">
              <a:solidFill>
                <a:srgbClr val="2F5496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Image need to be in landscape mode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Should be taken in daytime when the store is open</a:t>
            </a:r>
          </a:p>
          <a:p>
            <a:pPr marL="342900" indent="-342900">
              <a:lnSpc>
                <a:spcPct val="107000"/>
              </a:lnSpc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Need to be in high resolution </a:t>
            </a:r>
            <a:endParaRPr lang="en-AU" sz="1200" dirty="0"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Should not be on an angle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Please see the example on the </a:t>
            </a:r>
            <a:r>
              <a:rPr lang="en-AU" sz="1200" u="sng" dirty="0">
                <a:solidFill>
                  <a:srgbClr val="0563C1"/>
                </a:solidFill>
                <a:latin typeface="Calibri"/>
                <a:ea typeface="Calibri" panose="020F0502020204030204" pitchFamily="34" charset="0"/>
                <a:cs typeface="Calibri"/>
                <a:hlinkClick r:id="rId4"/>
              </a:rPr>
              <a:t>demo page</a:t>
            </a: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.</a:t>
            </a:r>
            <a:endParaRPr lang="en-AU" sz="1200" b="1" i="1" dirty="0">
              <a:solidFill>
                <a:srgbClr val="4472C4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AU" sz="12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Select services:</a:t>
            </a:r>
            <a:endParaRPr lang="en-AU" sz="1200" b="1" dirty="0">
              <a:solidFill>
                <a:srgbClr val="2F5496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Please select all the services that your store offer. 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5331D56-54F9-468E-B32C-6636DEC5ADFE}"/>
              </a:ext>
            </a:extLst>
          </p:cNvPr>
          <p:cNvSpPr/>
          <p:nvPr/>
        </p:nvSpPr>
        <p:spPr>
          <a:xfrm>
            <a:off x="4173124" y="135649"/>
            <a:ext cx="4876196" cy="2583271"/>
          </a:xfrm>
          <a:prstGeom prst="rect">
            <a:avLst/>
          </a:prstGeom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AU" sz="12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About us content and image</a:t>
            </a:r>
            <a:endParaRPr lang="en-AU" sz="1200" b="1" dirty="0">
              <a:solidFill>
                <a:srgbClr val="2F5496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“About us” content with maximum 30 words.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Image: This needs to be an instore image. Can be the pharmacy team.</a:t>
            </a:r>
          </a:p>
          <a:p>
            <a:pPr marL="342900" lvl="0" indent="-342900">
              <a:lnSpc>
                <a:spcPct val="107000"/>
              </a:lnSpc>
              <a:spcAft>
                <a:spcPts val="80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Please see the example on the </a:t>
            </a:r>
            <a:r>
              <a:rPr lang="en-AU" sz="1200" u="sng" dirty="0">
                <a:solidFill>
                  <a:srgbClr val="0563C1"/>
                </a:solidFill>
                <a:latin typeface="Calibri"/>
                <a:ea typeface="Calibri" panose="020F0502020204030204" pitchFamily="34" charset="0"/>
                <a:cs typeface="Calibri"/>
                <a:hlinkClick r:id="rId5"/>
              </a:rPr>
              <a:t>demo page</a:t>
            </a: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.</a:t>
            </a:r>
          </a:p>
          <a:p>
            <a:pPr>
              <a:lnSpc>
                <a:spcPct val="107000"/>
              </a:lnSpc>
              <a:spcBef>
                <a:spcPts val="200"/>
              </a:spcBef>
              <a:spcAft>
                <a:spcPts val="0"/>
              </a:spcAft>
            </a:pPr>
            <a:r>
              <a:rPr lang="en-AU" sz="1200" b="1" i="1" dirty="0">
                <a:solidFill>
                  <a:srgbClr val="4472C4"/>
                </a:solidFill>
                <a:latin typeface="Calibri"/>
                <a:ea typeface="Times New Roman" panose="02020603050405020304" pitchFamily="18" charset="0"/>
                <a:cs typeface="Calibri"/>
              </a:rPr>
              <a:t>Our store experts</a:t>
            </a:r>
            <a:endParaRPr lang="en-AU" sz="1200" b="1" dirty="0">
              <a:solidFill>
                <a:srgbClr val="2F5496"/>
              </a:solidFill>
              <a:latin typeface="Calibri"/>
              <a:ea typeface="Times New Roman" panose="02020603050405020304" pitchFamily="18" charset="0"/>
              <a:cs typeface="Calibri"/>
            </a:endParaRP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Minimum of three store staff profile and a maximum of six.</a:t>
            </a:r>
          </a:p>
          <a:p>
            <a:pPr marL="342900" lvl="0" indent="-342900">
              <a:lnSpc>
                <a:spcPct val="107000"/>
              </a:lnSpc>
              <a:spcAft>
                <a:spcPts val="0"/>
              </a:spcAft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Staff member info: Image, name, position and 30 words (max) bio.</a:t>
            </a:r>
          </a:p>
          <a:p>
            <a:pPr marL="342900" indent="-342900">
              <a:lnSpc>
                <a:spcPct val="107000"/>
              </a:lnSpc>
              <a:buFont typeface="Arial" panose="05050102010706020507" pitchFamily="18" charset="2"/>
              <a:buChar char="•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Staff member images:</a:t>
            </a:r>
          </a:p>
          <a:p>
            <a:pPr marL="800100" lvl="1" indent="-342900">
              <a:lnSpc>
                <a:spcPct val="107000"/>
              </a:lnSpc>
              <a:buFont typeface="Wingdings" panose="05050102010706020507" pitchFamily="18" charset="2"/>
              <a:buChar char="ü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All staff members need to have same background (white preferred)</a:t>
            </a:r>
          </a:p>
          <a:p>
            <a:pPr marL="800100" lvl="1" indent="-342900">
              <a:lnSpc>
                <a:spcPct val="107000"/>
              </a:lnSpc>
              <a:buFont typeface="Wingdings" panose="05050102010706020507" pitchFamily="18" charset="2"/>
              <a:buChar char="ü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Profile image </a:t>
            </a:r>
            <a:r>
              <a:rPr lang="en-AU" sz="1200" b="1" dirty="0">
                <a:latin typeface="Calibri"/>
                <a:ea typeface="Calibri" panose="020F0502020204030204" pitchFamily="34" charset="0"/>
                <a:cs typeface="Calibri"/>
              </a:rPr>
              <a:t>cannot</a:t>
            </a: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 be a </a:t>
            </a:r>
            <a:r>
              <a:rPr lang="en-AU" sz="1200" b="1" dirty="0">
                <a:latin typeface="Calibri"/>
                <a:ea typeface="Calibri" panose="020F0502020204030204" pitchFamily="34" charset="0"/>
                <a:cs typeface="Calibri"/>
              </a:rPr>
              <a:t>selfie.</a:t>
            </a:r>
            <a:endParaRPr lang="en-AU" sz="1200" dirty="0">
              <a:latin typeface="Calibri"/>
              <a:ea typeface="Calibri" panose="020F0502020204030204" pitchFamily="34" charset="0"/>
              <a:cs typeface="Calibri"/>
            </a:endParaRPr>
          </a:p>
          <a:p>
            <a:pPr marL="800100" lvl="1" indent="-342900">
              <a:lnSpc>
                <a:spcPct val="107000"/>
              </a:lnSpc>
              <a:buFont typeface="Wingdings" panose="05050102010706020507" pitchFamily="18" charset="2"/>
              <a:buChar char="ü"/>
            </a:pPr>
            <a:r>
              <a:rPr lang="en-AU" sz="1200" dirty="0">
                <a:latin typeface="Calibri"/>
                <a:ea typeface="Calibri" panose="020F0502020204030204" pitchFamily="34" charset="0"/>
                <a:cs typeface="Calibri"/>
              </a:rPr>
              <a:t>Demo pic </a:t>
            </a:r>
            <a:r>
              <a:rPr lang="en-AU" sz="1200" u="sng" dirty="0">
                <a:solidFill>
                  <a:srgbClr val="0563C1"/>
                </a:solidFill>
                <a:latin typeface="Calibri"/>
                <a:ea typeface="Calibri" panose="020F0502020204030204" pitchFamily="34" charset="0"/>
                <a:cs typeface="Calibri"/>
                <a:hlinkClick r:id="rId6"/>
              </a:rPr>
              <a:t>click here</a:t>
            </a:r>
            <a:endParaRPr lang="en-AU" sz="1200" dirty="0">
              <a:effectLst/>
              <a:latin typeface="Calibri"/>
              <a:ea typeface="Calibri" panose="020F0502020204030204" pitchFamily="34" charset="0"/>
              <a:cs typeface="Calibri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F6900E2-5362-44A0-852E-2C0CF4BFCBCE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31235" y="3374420"/>
            <a:ext cx="2332445" cy="1056565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51DD5344-8970-47E4-966C-033C6F9FADD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85172" y="3206457"/>
            <a:ext cx="3302550" cy="1285751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E87C51DF-734D-48A9-9E02-74BD91D2A2F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28826" y="2777617"/>
            <a:ext cx="2618809" cy="1686529"/>
          </a:xfrm>
          <a:prstGeom prst="rect">
            <a:avLst/>
          </a:prstGeom>
        </p:spPr>
      </p:pic>
      <p:sp>
        <p:nvSpPr>
          <p:cNvPr id="4" name="object 2">
            <a:extLst>
              <a:ext uri="{FF2B5EF4-FFF2-40B4-BE49-F238E27FC236}">
                <a16:creationId xmlns:a16="http://schemas.microsoft.com/office/drawing/2014/main" id="{FB67F228-7924-47E2-B142-DC16437EF183}"/>
              </a:ext>
            </a:extLst>
          </p:cNvPr>
          <p:cNvSpPr txBox="1">
            <a:spLocks/>
          </p:cNvSpPr>
          <p:nvPr/>
        </p:nvSpPr>
        <p:spPr>
          <a:xfrm>
            <a:off x="381000" y="183916"/>
            <a:ext cx="7528525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500" b="1" i="0">
                <a:solidFill>
                  <a:srgbClr val="0095D4"/>
                </a:solidFill>
                <a:latin typeface="Avenir"/>
                <a:ea typeface="+mj-ea"/>
                <a:cs typeface="Avenir"/>
              </a:defRPr>
            </a:lvl1pPr>
          </a:lstStyle>
          <a:p>
            <a:pPr defTabSz="914400"/>
            <a:r>
              <a:rPr lang="en-US" sz="3200" kern="0" dirty="0">
                <a:solidFill>
                  <a:srgbClr val="002060"/>
                </a:solidFill>
                <a:latin typeface="Avenir Heavy"/>
              </a:rPr>
              <a:t>Form Guidelines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92081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6423F75A-0044-4FC6-B62F-71A1C39750EE}"/>
              </a:ext>
            </a:extLst>
          </p:cNvPr>
          <p:cNvGrpSpPr/>
          <p:nvPr/>
        </p:nvGrpSpPr>
        <p:grpSpPr>
          <a:xfrm>
            <a:off x="1918" y="4518777"/>
            <a:ext cx="9141513" cy="637362"/>
            <a:chOff x="1918" y="4447479"/>
            <a:chExt cx="9141513" cy="637362"/>
          </a:xfrm>
        </p:grpSpPr>
        <p:pic>
          <p:nvPicPr>
            <p:cNvPr id="2" name="Picture 1" descr="Shape, rectangle&#10;&#10;Description automatically generated">
              <a:extLst>
                <a:ext uri="{FF2B5EF4-FFF2-40B4-BE49-F238E27FC236}">
                  <a16:creationId xmlns:a16="http://schemas.microsoft.com/office/drawing/2014/main" id="{B8B7986A-92E3-455E-A1A9-3EC133962FA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4611212" y="4447479"/>
              <a:ext cx="4532219" cy="631324"/>
            </a:xfrm>
            <a:prstGeom prst="rect">
              <a:avLst/>
            </a:prstGeom>
          </p:spPr>
        </p:pic>
        <p:pic>
          <p:nvPicPr>
            <p:cNvPr id="3" name="Picture 2" descr="Shape, rectangle&#10;&#10;Description automatically generated">
              <a:extLst>
                <a:ext uri="{FF2B5EF4-FFF2-40B4-BE49-F238E27FC236}">
                  <a16:creationId xmlns:a16="http://schemas.microsoft.com/office/drawing/2014/main" id="{533D07D4-DE8A-4A34-95B1-218D9879BE2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 b="-228"/>
            <a:stretch/>
          </p:blipFill>
          <p:spPr>
            <a:xfrm>
              <a:off x="1918" y="4451620"/>
              <a:ext cx="5839630" cy="633221"/>
            </a:xfrm>
            <a:prstGeom prst="rect">
              <a:avLst/>
            </a:prstGeom>
          </p:spPr>
        </p:pic>
      </p:grpSp>
      <p:pic>
        <p:nvPicPr>
          <p:cNvPr id="4" name="Picture 3">
            <a:extLst>
              <a:ext uri="{FF2B5EF4-FFF2-40B4-BE49-F238E27FC236}">
                <a16:creationId xmlns:a16="http://schemas.microsoft.com/office/drawing/2014/main" id="{0A63E2AF-C682-438C-8E84-C316D28678A6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0131" y="71859"/>
            <a:ext cx="4374148" cy="2730064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5610276-9F4C-416C-86EE-15C29036D87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66412" y="2769059"/>
            <a:ext cx="4382496" cy="1709354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B1FC41-D54B-4A9D-B153-EC91F64277CA}"/>
              </a:ext>
            </a:extLst>
          </p:cNvPr>
          <p:cNvSpPr txBox="1"/>
          <p:nvPr/>
        </p:nvSpPr>
        <p:spPr>
          <a:xfrm>
            <a:off x="302158" y="883119"/>
            <a:ext cx="4269842" cy="1077218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85750" indent="-285750">
              <a:buFont typeface="Arial"/>
              <a:buChar char="•"/>
            </a:pPr>
            <a:r>
              <a:rPr lang="en-US" sz="1600" dirty="0">
                <a:cs typeface="Calibri"/>
              </a:rPr>
              <a:t>All </a:t>
            </a:r>
            <a:r>
              <a:rPr lang="en-US" sz="1600" dirty="0"/>
              <a:t>Franchise partner  are requested to fill in the form </a:t>
            </a:r>
            <a:r>
              <a:rPr lang="en-US" sz="1600"/>
              <a:t>by 18</a:t>
            </a:r>
            <a:r>
              <a:rPr lang="en-US" sz="1600" baseline="30000"/>
              <a:t>th</a:t>
            </a:r>
            <a:r>
              <a:rPr lang="en-US" sz="1600"/>
              <a:t> </a:t>
            </a:r>
            <a:r>
              <a:rPr lang="en-US" sz="1600" dirty="0"/>
              <a:t>Aug 2021 to get your store page refreshed.</a:t>
            </a:r>
          </a:p>
          <a:p>
            <a:r>
              <a:rPr lang="en-US" sz="1600" dirty="0"/>
              <a:t> </a:t>
            </a:r>
            <a:endParaRPr lang="en-US" sz="1600" b="1" dirty="0">
              <a:cs typeface="Calibri" panose="020F0502020204030204"/>
            </a:endParaRPr>
          </a:p>
        </p:txBody>
      </p:sp>
      <p:sp>
        <p:nvSpPr>
          <p:cNvPr id="10" name="object 2">
            <a:extLst>
              <a:ext uri="{FF2B5EF4-FFF2-40B4-BE49-F238E27FC236}">
                <a16:creationId xmlns:a16="http://schemas.microsoft.com/office/drawing/2014/main" id="{E45107CC-109B-42E4-A419-A654280577D8}"/>
              </a:ext>
            </a:extLst>
          </p:cNvPr>
          <p:cNvSpPr txBox="1">
            <a:spLocks/>
          </p:cNvSpPr>
          <p:nvPr/>
        </p:nvSpPr>
        <p:spPr>
          <a:xfrm>
            <a:off x="381000" y="183916"/>
            <a:ext cx="7528525" cy="505267"/>
          </a:xfrm>
          <a:prstGeom prst="rect">
            <a:avLst/>
          </a:prstGeom>
        </p:spPr>
        <p:txBody>
          <a:bodyPr vert="horz" wrap="square" lIns="0" tIns="12700" rIns="0" bIns="0" rtlCol="0" anchor="t">
            <a:spAutoFit/>
          </a:bodyPr>
          <a:lstStyle>
            <a:lvl1pPr>
              <a:defRPr sz="3500" b="1" i="0">
                <a:solidFill>
                  <a:srgbClr val="0095D4"/>
                </a:solidFill>
                <a:latin typeface="Avenir"/>
                <a:ea typeface="+mj-ea"/>
                <a:cs typeface="Avenir"/>
              </a:defRPr>
            </a:lvl1pPr>
          </a:lstStyle>
          <a:p>
            <a:pPr defTabSz="914400"/>
            <a:r>
              <a:rPr lang="en-US" sz="3200" kern="0" dirty="0">
                <a:solidFill>
                  <a:srgbClr val="002060"/>
                </a:solidFill>
                <a:latin typeface="Avenir Heavy"/>
              </a:rPr>
              <a:t>Refresh store page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7106092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tion6" id="{5C813504-400A-FB41-BD61-FBC54ED60D5F}" vid="{0EDF3B6F-A302-E441-A515-98699D6004C4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f7354f9f-74e3-47f3-bdd0-e5ee9081e2b2">
      <UserInfo>
        <DisplayName>Kurt O'Brien</DisplayName>
        <AccountId>24</AccountId>
        <AccountType/>
      </UserInfo>
      <UserInfo>
        <DisplayName>Matt McDermott</DisplayName>
        <AccountId>17</AccountId>
        <AccountType/>
      </UserInfo>
      <UserInfo>
        <DisplayName>Simon Harper</DisplayName>
        <AccountId>22</AccountId>
        <AccountType/>
      </UserInfo>
      <UserInfo>
        <DisplayName>Jeremy O'Donnell</DisplayName>
        <AccountId>20</AccountId>
        <AccountType/>
      </UserInfo>
    </SharedWithUsers>
  </documentManagement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7A8E820BB514848A962A0623EAAD646" ma:contentTypeVersion="4" ma:contentTypeDescription="Create a new document." ma:contentTypeScope="" ma:versionID="6aed70cdd115ce755a145eafa43f7208">
  <xsd:schema xmlns:xsd="http://www.w3.org/2001/XMLSchema" xmlns:xs="http://www.w3.org/2001/XMLSchema" xmlns:p="http://schemas.microsoft.com/office/2006/metadata/properties" xmlns:ns2="211c7bf7-715a-4db2-a86e-2675f9685771" xmlns:ns3="f7354f9f-74e3-47f3-bdd0-e5ee9081e2b2" targetNamespace="http://schemas.microsoft.com/office/2006/metadata/properties" ma:root="true" ma:fieldsID="bfdc6c2447d39169696ce2e93f0978c4" ns2:_="" ns3:_="">
    <xsd:import namespace="211c7bf7-715a-4db2-a86e-2675f9685771"/>
    <xsd:import namespace="f7354f9f-74e3-47f3-bdd0-e5ee9081e2b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11c7bf7-715a-4db2-a86e-2675f968577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7354f9f-74e3-47f3-bdd0-e5ee9081e2b2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D5A8FD14-D3BD-4AFE-952B-D5236C2195FA}">
  <ds:schemaRefs>
    <ds:schemaRef ds:uri="f7354f9f-74e3-47f3-bdd0-e5ee9081e2b2"/>
    <ds:schemaRef ds:uri="http://schemas.microsoft.com/office/2006/metadata/properties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519236A-97F9-4F30-9632-4F1456F18A66}">
  <ds:schemaRefs>
    <ds:schemaRef ds:uri="211c7bf7-715a-4db2-a86e-2675f9685771"/>
    <ds:schemaRef ds:uri="f7354f9f-74e3-47f3-bdd0-e5ee9081e2b2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EA82C043-68A0-4368-8FF5-05305816067C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</TotalTime>
  <Words>204</Words>
  <Application>Microsoft Office PowerPoint</Application>
  <PresentationFormat>Custom</PresentationFormat>
  <Paragraphs>41</Paragraphs>
  <Slides>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</vt:i4>
      </vt:variant>
    </vt:vector>
  </HeadingPairs>
  <TitlesOfParts>
    <vt:vector size="13" baseType="lpstr">
      <vt:lpstr>Arial</vt:lpstr>
      <vt:lpstr>Arial,Sans-Serif</vt:lpstr>
      <vt:lpstr>Avenir</vt:lpstr>
      <vt:lpstr>Avenir Heavy</vt:lpstr>
      <vt:lpstr>Calibri</vt:lpstr>
      <vt:lpstr>Calibri Light</vt:lpstr>
      <vt:lpstr>Wingdings</vt:lpstr>
      <vt:lpstr>1_Office Theme</vt:lpstr>
      <vt:lpstr>2_Office Theme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Kurt O'Brien</dc:creator>
  <cp:lastModifiedBy>Harish Mahendrakar</cp:lastModifiedBy>
  <cp:revision>482</cp:revision>
  <dcterms:created xsi:type="dcterms:W3CDTF">2019-05-27T23:24:19Z</dcterms:created>
  <dcterms:modified xsi:type="dcterms:W3CDTF">2021-07-12T06:25:26Z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2019-05-28T00:00:00Z</vt:filetime>
  </property>
  <property fmtid="{D5CDD505-2E9C-101B-9397-08002B2CF9AE}" pid="3" name="Creator">
    <vt:lpwstr>Adobe InDesign 14.0 (Macintosh)</vt:lpwstr>
  </property>
  <property fmtid="{D5CDD505-2E9C-101B-9397-08002B2CF9AE}" pid="4" name="LastSaved">
    <vt:filetime>2019-05-27T00:00:00Z</vt:filetime>
  </property>
  <property fmtid="{D5CDD505-2E9C-101B-9397-08002B2CF9AE}" pid="5" name="ContentTypeId">
    <vt:lpwstr>0x010100E7A8E820BB514848A962A0623EAAD646</vt:lpwstr>
  </property>
</Properties>
</file>